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5" roundtripDataSignature="AMtx7mgSgvkCHxgtmsgDVnh/Rz3yaX0j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5.gif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6.jp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10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6" name="Google Shape;5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1" name="Google Shape;61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17" name="Google Shape;217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1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1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20" name="Google Shape;220;p1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10"/>
          <p:cNvSpPr/>
          <p:nvPr/>
        </p:nvSpPr>
        <p:spPr>
          <a:xfrm>
            <a:off x="1567775" y="2200300"/>
            <a:ext cx="2505300" cy="2505300"/>
          </a:xfrm>
          <a:prstGeom prst="ellipse">
            <a:avLst/>
          </a:prstGeom>
          <a:solidFill>
            <a:srgbClr val="9CD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Comunidade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176175" y="989025"/>
            <a:ext cx="2505300" cy="2415300"/>
          </a:xfrm>
          <a:prstGeom prst="ellipse">
            <a:avLst/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Fácil de aprender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4994725" y="2200300"/>
            <a:ext cx="2505300" cy="2505300"/>
          </a:xfrm>
          <a:prstGeom prst="ellipse">
            <a:avLst/>
          </a:prstGeom>
          <a:solidFill>
            <a:srgbClr val="8CBEE0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Maturidade da Linguagem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3281256" y="989025"/>
            <a:ext cx="2505300" cy="2505300"/>
          </a:xfrm>
          <a:prstGeom prst="ellipse">
            <a:avLst/>
          </a:prstGeom>
          <a:solidFill>
            <a:srgbClr val="6CE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Experiência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6462531" y="989025"/>
            <a:ext cx="2505300" cy="2505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Produtividade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612800" y="94600"/>
            <a:ext cx="777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9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Por que PHP foi o backbone?</a:t>
            </a:r>
            <a:endParaRPr b="0" i="0" sz="29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35" name="Google Shape;235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11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238" name="Google Shape;238;p1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" name="Google Shape;23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11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2635951" y="153780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2635951" y="21370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Script de automação, Crons de captura de dados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2635951" y="27362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Script de Integração. Integramos os sistemas de seguro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2635951" y="33593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Dashboard interno para gerenciar vendas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11"/>
          <p:cNvCxnSpPr/>
          <p:nvPr/>
        </p:nvCxnSpPr>
        <p:spPr>
          <a:xfrm>
            <a:off x="1633600" y="16378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7" name="Google Shape;247;p11"/>
          <p:cNvCxnSpPr/>
          <p:nvPr/>
        </p:nvCxnSpPr>
        <p:spPr>
          <a:xfrm>
            <a:off x="1633600" y="22371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8" name="Google Shape;248;p11"/>
          <p:cNvCxnSpPr/>
          <p:nvPr/>
        </p:nvCxnSpPr>
        <p:spPr>
          <a:xfrm>
            <a:off x="1633600" y="2835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9" name="Google Shape;249;p11"/>
          <p:cNvCxnSpPr/>
          <p:nvPr/>
        </p:nvCxnSpPr>
        <p:spPr>
          <a:xfrm>
            <a:off x="1633600" y="34506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50" name="Google Shape;250;p11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1" name="Google Shape;251;p11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foi desenvolvido?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2627826" y="395264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Sistema de gerenciamento de renovação de apólices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11"/>
          <p:cNvCxnSpPr/>
          <p:nvPr/>
        </p:nvCxnSpPr>
        <p:spPr>
          <a:xfrm>
            <a:off x="1633600" y="40527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54" name="Google Shape;25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225" y="1400075"/>
            <a:ext cx="291047" cy="43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225" y="2003125"/>
            <a:ext cx="291047" cy="43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225" y="2606175"/>
            <a:ext cx="291047" cy="43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225" y="3209225"/>
            <a:ext cx="291047" cy="43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225" y="3875975"/>
            <a:ext cx="291047" cy="43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65" name="Google Shape;265;p1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1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12"/>
          <p:cNvSpPr txBox="1"/>
          <p:nvPr/>
        </p:nvSpPr>
        <p:spPr>
          <a:xfrm>
            <a:off x="204325" y="1482774"/>
            <a:ext cx="44157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necessidade de algo mais robusto e moderno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204325" y="2155738"/>
            <a:ext cx="44157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Comecei a pesquisa e estudei diversas tecnologias que eram de ponta na época.</a:t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Era muito trabalhoso por exemplo fazer uma requisição assíncrona em PHP. Tinha que fazer um frankenstein com o sistema operacional  </a:t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0" name="Google Shape;270;p12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1" name="Google Shape;271;p12"/>
          <p:cNvSpPr txBox="1"/>
          <p:nvPr/>
        </p:nvSpPr>
        <p:spPr>
          <a:xfrm>
            <a:off x="204325" y="171450"/>
            <a:ext cx="44550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onde surgiu a paixão por GO? ❤️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9452" y="1425001"/>
            <a:ext cx="3443008" cy="229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74" name="Google Shape;27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" name="Google Shape;27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2600" y="3945750"/>
            <a:ext cx="1103025" cy="1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/>
          <p:nvPr/>
        </p:nvSpPr>
        <p:spPr>
          <a:xfrm>
            <a:off x="204325" y="1629452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Fell in love com o primeiro Hello World!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204325" y="2675125"/>
            <a:ext cx="4443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13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5" name="Google Shape;285;p13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❤️ Hello World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8625" y="2298075"/>
            <a:ext cx="3438300" cy="193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325" y="2236725"/>
            <a:ext cx="4325561" cy="20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/>
          <p:nvPr/>
        </p:nvSpPr>
        <p:spPr>
          <a:xfrm>
            <a:off x="204325" y="1625988"/>
            <a:ext cx="752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Plataforma de seguros que conecta o cliente com o Producer.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204325" y="2675125"/>
            <a:ext cx="4443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14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96" name="Google Shape;296;p14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❤️ GO BRZ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1020325" y="2264250"/>
            <a:ext cx="6708900" cy="2320200"/>
          </a:xfrm>
          <a:prstGeom prst="rect">
            <a:avLst/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4"/>
          <p:cNvPicPr preferRelativeResize="0"/>
          <p:nvPr/>
        </p:nvPicPr>
        <p:blipFill rotWithShape="1">
          <a:blip r:embed="rId4">
            <a:alphaModFix/>
          </a:blip>
          <a:srcRect b="21426" l="0" r="0" t="0"/>
          <a:stretch/>
        </p:blipFill>
        <p:spPr>
          <a:xfrm>
            <a:off x="1077050" y="2324300"/>
            <a:ext cx="6589550" cy="2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/>
        </p:nvSpPr>
        <p:spPr>
          <a:xfrm>
            <a:off x="4110400" y="5524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0400" y="25984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400" y="30794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0400" y="21188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5"/>
          <p:cNvSpPr txBox="1"/>
          <p:nvPr/>
        </p:nvSpPr>
        <p:spPr>
          <a:xfrm>
            <a:off x="4637199" y="22341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https://github.com/cimar007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 txBox="1"/>
          <p:nvPr/>
        </p:nvSpPr>
        <p:spPr>
          <a:xfrm>
            <a:off x="4637151" y="2734750"/>
            <a:ext cx="3363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https://www.linkedin.com/in/cimar007/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5"/>
          <p:cNvSpPr txBox="1"/>
          <p:nvPr/>
        </p:nvSpPr>
        <p:spPr>
          <a:xfrm>
            <a:off x="4637199" y="3204941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https://www.instagram.com/cimar007/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>
            <a:off x="4119925" y="17028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11" name="Google Shape;3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15"/>
          <p:cNvGrpSpPr/>
          <p:nvPr/>
        </p:nvGrpSpPr>
        <p:grpSpPr>
          <a:xfrm>
            <a:off x="-1130732" y="-1155405"/>
            <a:ext cx="2163484" cy="2168269"/>
            <a:chOff x="1" y="1"/>
            <a:chExt cx="5769290" cy="5782051"/>
          </a:xfrm>
        </p:grpSpPr>
        <p:pic>
          <p:nvPicPr>
            <p:cNvPr id="313" name="Google Shape;313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5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5" name="Google Shape;315;p15"/>
          <p:cNvCxnSpPr/>
          <p:nvPr/>
        </p:nvCxnSpPr>
        <p:spPr>
          <a:xfrm>
            <a:off x="4096863" y="14836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47474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16" name="Google Shape;31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8613" y="2418900"/>
            <a:ext cx="2106275" cy="26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6500" y="352950"/>
            <a:ext cx="2065950" cy="20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4149025" y="3681904"/>
            <a:ext cx="4280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Sou especialista em PHP, Wordpress, GO 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1" name="Google Shape;71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2" name="Google Shape;72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Eucimar Raposo (@cimar007)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Adoro empreender, e sou apaixonado pelo mundo tech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Comecei no mundo tech com 14 anos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103300" y="4196875"/>
            <a:ext cx="4281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Formado em Ciências da Computação, estudo Inteligência artificial na Columbia University.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4890182" y="2267097"/>
            <a:ext cx="84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cimar007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86" name="Google Shape;86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8" name="Google Shape;88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89" name="Google Shape;8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7712" y="42413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5300" y="786913"/>
            <a:ext cx="2247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514350" y="684100"/>
            <a:ext cx="443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Case - Migração de PHP para GO❤️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514350" y="2142013"/>
            <a:ext cx="38811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Vamos conhecer </a:t>
            </a:r>
            <a:endParaRPr b="0" i="0" sz="27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case da </a:t>
            </a:r>
            <a:endParaRPr b="0" i="0" sz="27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BRZ Insurance</a:t>
            </a:r>
            <a:endParaRPr b="0" i="0" sz="16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7" name="Google Shape;107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3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16" name="Google Shape;116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21" name="Google Shape;121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865363" y="391850"/>
            <a:ext cx="74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Início na carreira tech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6114" y="1091800"/>
            <a:ext cx="3231827" cy="37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2860012" y="15508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Como surgiu a BRZ?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860012" y="18930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Quem somos?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2860012" y="22339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Início do backend em PHP (Wordpress)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2860012" y="258791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Por que PHP foi o backbone?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2860012" y="2941916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De onde surgiu a paixão por GO?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5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37" name="Google Shape;137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5"/>
          <p:cNvGrpSpPr/>
          <p:nvPr/>
        </p:nvGrpSpPr>
        <p:grpSpPr>
          <a:xfrm>
            <a:off x="204325" y="2665075"/>
            <a:ext cx="1246524" cy="2307650"/>
            <a:chOff x="204325" y="2665075"/>
            <a:chExt cx="1246524" cy="2307650"/>
          </a:xfrm>
        </p:grpSpPr>
        <p:sp>
          <p:nvSpPr>
            <p:cNvPr id="140" name="Google Shape;140;p5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" name="Google Shape;14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5"/>
          <p:cNvSpPr txBox="1"/>
          <p:nvPr/>
        </p:nvSpPr>
        <p:spPr>
          <a:xfrm>
            <a:off x="2860012" y="3295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Por que optamos por seguir com GO?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5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4" name="Google Shape;144;p5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8668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20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56171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915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32697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686100" y="29637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surgiu a BRZ?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57" name="Google Shape;15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" name="Google Shape;15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62" name="Google Shape;162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6"/>
          <p:cNvSpPr txBox="1"/>
          <p:nvPr/>
        </p:nvSpPr>
        <p:spPr>
          <a:xfrm>
            <a:off x="1828804" y="-716050"/>
            <a:ext cx="6093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 BRZ nasceu do sonho de seus fundadores de que poderíamos dar um serviço de qualidade para a comunidade latina.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4226" y="1025750"/>
            <a:ext cx="5555537" cy="41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somos?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72" name="Google Shape;17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77" name="Google Shape;17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1425404" y="1487975"/>
            <a:ext cx="6093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Hoje nós somos uma Agency Tech (termo criado para o que fazemos uma vez que não existe ninguém lá fora que faz o que fazemos).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5400" y="2019975"/>
            <a:ext cx="5778902" cy="27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87" name="Google Shape;18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90" name="Google Shape;190;p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8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Início do backend em PHP (Wordpress) 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1775" y="2135774"/>
            <a:ext cx="5031889" cy="229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1690129" y="4499150"/>
            <a:ext cx="6093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Primeiro Website 2018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02" name="Google Shape;20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05" name="Google Shape;205;p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9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Início do backend em </a:t>
            </a:r>
            <a:r>
              <a:rPr b="0" i="0" lang="pt-BR" sz="45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PHP</a:t>
            </a: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(Wordpress) 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690129" y="2262900"/>
            <a:ext cx="6093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Primeiro Dashboard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6600" y="2004453"/>
            <a:ext cx="5447424" cy="2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